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721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63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303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343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04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516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1430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809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407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77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3131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9ACF3-FD4F-413F-A635-039FBFB176ED}" type="datetimeFigureOut">
              <a:rPr lang="es-CO" smtClean="0"/>
              <a:t>12/06/2020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FB43-C181-4198-B7D3-127085F220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375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1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37" y="618717"/>
            <a:ext cx="8185648" cy="613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0166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SNEYDER DIAZ</dc:creator>
  <cp:lastModifiedBy>SNEYDER DIAZ</cp:lastModifiedBy>
  <cp:revision>1</cp:revision>
  <dcterms:created xsi:type="dcterms:W3CDTF">2020-06-13T00:00:59Z</dcterms:created>
  <dcterms:modified xsi:type="dcterms:W3CDTF">2020-06-13T00:01:17Z</dcterms:modified>
</cp:coreProperties>
</file>